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230" y="580906"/>
            <a:ext cx="7668339" cy="1818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150"/>
              </a:lnSpc>
              <a:buNone/>
            </a:pPr>
            <a:r>
              <a:rPr lang="en-US" sz="5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Chat Application</a:t>
            </a:r>
            <a:endParaRPr lang="en-US" sz="5700" dirty="0"/>
          </a:p>
        </p:txBody>
      </p:sp>
      <p:sp>
        <p:nvSpPr>
          <p:cNvPr id="4" name="Text 1"/>
          <p:cNvSpPr/>
          <p:nvPr/>
        </p:nvSpPr>
        <p:spPr>
          <a:xfrm>
            <a:off x="6224230" y="2715458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GUIDED BY: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4230" y="3289935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Dr.S.irin Sherly,M.E,Ph.D..,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24230" y="3864412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professor-Department of CSE SIMATAS Engineering,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24230" y="4438888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MEMBERS: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24230" y="5013365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M.Dinesh(192211763)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24230" y="5587841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R. Bhargav(192210452)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24230" y="6162318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SK.Shabbir Ali(192211460)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24230" y="6736794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24230" y="7311271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Abstract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project explores the development of a real-time chat application using modern technologies. The application aims to provide a user-friendly and efficient platform for instant communication and collaborative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demand for real-time communication has increased significantly with the rise of social media and collaborative applications. This project aims to address this demand by creating a robust and user-friendly real-time chat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9292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Communication Protocols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WebSockets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824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WebSockets enable persistent, bi-directional communication between a client and server, facilitating real-time updates and data exchange.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MQTT (Message Queuing Telemetry Transport)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MQTT is a lightweight messaging protocol ideal for resource-constrained devices and applications that require real-time data exchange.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XMPP (Extensible Messaging and Presence Protocol)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XMPP is a protocol designed for instant messaging and presence information, allowing users to know the status of their contacts.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786646"/>
            <a:ext cx="5618559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Requirements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527" y="1938338"/>
            <a:ext cx="3011448" cy="18611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6527" y="408039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Messaging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6527" y="4566404"/>
            <a:ext cx="3011448" cy="2157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application must support real-time messaging with minimal latency, enabling a seamless and responsive communication experience for users.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41" y="1938338"/>
            <a:ext cx="3011567" cy="18611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5041" y="408039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5041" y="4566404"/>
            <a:ext cx="3011567" cy="2157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Scalability is a key requirement, ensuring the application can handle a large number of concurrent users without compromising performance.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673" y="1938338"/>
            <a:ext cx="3011567" cy="18611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3673" y="408039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3673" y="4566404"/>
            <a:ext cx="3011567" cy="2876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Security is paramount, protecting user data and ensuring secure communication channels. Encryption and secure protocols will be implemented to safeguard data transmission and user authentication.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306" y="1938338"/>
            <a:ext cx="3011567" cy="18611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2306" y="408039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2306" y="4566404"/>
            <a:ext cx="3011567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application's user interface must be user-friendly, intuitive, and easy to navigate.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870" y="381595"/>
            <a:ext cx="455056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ARCHITECTURE                      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1090017"/>
            <a:ext cx="7911227" cy="298644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4231958"/>
            <a:ext cx="7949565" cy="32393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3870" y="7626787"/>
            <a:ext cx="13662660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1622"/>
            <a:ext cx="3898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0563"/>
            <a:ext cx="38988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output of this project will be a fully functional real-time chat application, with a robust backend infrastructure and a user-friendly interface. The application will be thoroughly tested and deployed for public use.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5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2803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2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12243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development of this real-time chat application represents a collaborative effort, bringing together diverse skills and expertise.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332803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12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612243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application leverages advanced technologies and innovative approaches to deliver a seamless and reliable communication experience.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332803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12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Development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612243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Future development will focus on enhancing features, expanding functionalities, and addressing evolving user needs.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2024-09-24T02:40:27Z</dcterms:created>
  <dcterms:modified xsi:type="dcterms:W3CDTF">2024-09-24T02:40:27Z</dcterms:modified>
</cp:coreProperties>
</file>